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1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-1210" y="1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332F7-7E88-47BE-A00A-1A0A867F620E}" type="datetimeFigureOut">
              <a:rPr kumimoji="1" lang="ja-JP" altLang="en-US" smtClean="0"/>
              <a:t>2017/4/18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24A93-4FF9-448C-9380-9DB9F05B58C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0011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332F7-7E88-47BE-A00A-1A0A867F620E}" type="datetimeFigureOut">
              <a:rPr kumimoji="1" lang="ja-JP" altLang="en-US" smtClean="0"/>
              <a:t>2017/4/18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24A93-4FF9-448C-9380-9DB9F05B58C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8508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332F7-7E88-47BE-A00A-1A0A867F620E}" type="datetimeFigureOut">
              <a:rPr kumimoji="1" lang="ja-JP" altLang="en-US" smtClean="0"/>
              <a:t>2017/4/18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24A93-4FF9-448C-9380-9DB9F05B58C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1948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332F7-7E88-47BE-A00A-1A0A867F620E}" type="datetimeFigureOut">
              <a:rPr kumimoji="1" lang="ja-JP" altLang="en-US" smtClean="0"/>
              <a:t>2017/4/18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24A93-4FF9-448C-9380-9DB9F05B58C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0962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332F7-7E88-47BE-A00A-1A0A867F620E}" type="datetimeFigureOut">
              <a:rPr kumimoji="1" lang="ja-JP" altLang="en-US" smtClean="0"/>
              <a:t>2017/4/18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24A93-4FF9-448C-9380-9DB9F05B58C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9135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332F7-7E88-47BE-A00A-1A0A867F620E}" type="datetimeFigureOut">
              <a:rPr kumimoji="1" lang="ja-JP" altLang="en-US" smtClean="0"/>
              <a:t>2017/4/18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24A93-4FF9-448C-9380-9DB9F05B58C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2129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332F7-7E88-47BE-A00A-1A0A867F620E}" type="datetimeFigureOut">
              <a:rPr kumimoji="1" lang="ja-JP" altLang="en-US" smtClean="0"/>
              <a:t>2017/4/18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24A93-4FF9-448C-9380-9DB9F05B58C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6511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332F7-7E88-47BE-A00A-1A0A867F620E}" type="datetimeFigureOut">
              <a:rPr kumimoji="1" lang="ja-JP" altLang="en-US" smtClean="0"/>
              <a:t>2017/4/18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24A93-4FF9-448C-9380-9DB9F05B58C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3843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332F7-7E88-47BE-A00A-1A0A867F620E}" type="datetimeFigureOut">
              <a:rPr kumimoji="1" lang="ja-JP" altLang="en-US" smtClean="0"/>
              <a:t>2017/4/18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24A93-4FF9-448C-9380-9DB9F05B58C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2830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332F7-7E88-47BE-A00A-1A0A867F620E}" type="datetimeFigureOut">
              <a:rPr kumimoji="1" lang="ja-JP" altLang="en-US" smtClean="0"/>
              <a:t>2017/4/18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24A93-4FF9-448C-9380-9DB9F05B58C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300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332F7-7E88-47BE-A00A-1A0A867F620E}" type="datetimeFigureOut">
              <a:rPr kumimoji="1" lang="ja-JP" altLang="en-US" smtClean="0"/>
              <a:t>2017/4/18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24A93-4FF9-448C-9380-9DB9F05B58C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2001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332F7-7E88-47BE-A00A-1A0A867F620E}" type="datetimeFigureOut">
              <a:rPr kumimoji="1" lang="ja-JP" altLang="en-US" smtClean="0"/>
              <a:t>2017/4/18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24A93-4FF9-448C-9380-9DB9F05B58C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630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144000" cy="6876000"/>
          </a:xfrm>
          <a:prstGeom prst="rect">
            <a:avLst/>
          </a:prstGeom>
          <a:solidFill>
            <a:srgbClr val="005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 bwMode="auto">
          <a:xfrm>
            <a:off x="1116000" y="2520000"/>
            <a:ext cx="684000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5250" indent="-95250" algn="ctr">
              <a:defRPr/>
            </a:pPr>
            <a:r>
              <a:rPr lang="ja-JP" altLang="en-US" sz="4200" b="1" kern="0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大分県教育</a:t>
            </a:r>
            <a:r>
              <a:rPr lang="ja-JP" altLang="en-US" sz="4200" b="1" kern="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旅行</a:t>
            </a:r>
            <a:r>
              <a:rPr lang="ja-JP" altLang="en-US" sz="4200" b="1" kern="0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プログラム</a:t>
            </a:r>
            <a:endParaRPr lang="en-US" altLang="ja-JP" sz="4200" b="1" kern="0" dirty="0" smtClean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marL="95250" indent="-95250" algn="ctr">
              <a:defRPr/>
            </a:pPr>
            <a:endParaRPr lang="en-US" altLang="ja-JP" sz="3200" b="1" kern="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marL="95250" indent="-95250" algn="ctr">
              <a:defRPr/>
            </a:pPr>
            <a:r>
              <a:rPr lang="ja-JP" altLang="en-US" sz="3200" b="1" kern="0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～ </a:t>
            </a:r>
            <a:r>
              <a:rPr lang="en-US" altLang="ja-JP" sz="3200" b="1" kern="0" dirty="0" err="1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GreenTourism</a:t>
            </a:r>
            <a:r>
              <a:rPr lang="ja-JP" altLang="en-US" sz="3200" b="1" kern="0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～</a:t>
            </a:r>
            <a:endParaRPr lang="en-US" altLang="ja-JP" sz="3200" b="1" kern="0" dirty="0" smtClean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marL="95250" indent="-95250" algn="ctr">
              <a:defRPr/>
            </a:pPr>
            <a:r>
              <a:rPr lang="ja-JP" altLang="en-US" sz="3200" b="1" kern="0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～ </a:t>
            </a:r>
            <a:r>
              <a:rPr lang="en-US" altLang="ja-JP" sz="32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Global </a:t>
            </a:r>
            <a:r>
              <a:rPr lang="en-US" altLang="ja-JP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Education </a:t>
            </a:r>
            <a:r>
              <a:rPr lang="en-US" altLang="ja-JP" sz="32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Project</a:t>
            </a:r>
            <a:r>
              <a:rPr lang="ja-JP" altLang="en-US" sz="3200" b="1" kern="0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～</a:t>
            </a:r>
            <a:endParaRPr lang="ja-JP" altLang="en-US" sz="3200" b="1" kern="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2812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2772000" y="6300000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 smtClean="0"/>
              <a:t>Long Version</a:t>
            </a:r>
            <a:endParaRPr lang="ja-JP" altLang="en-US" sz="2800" b="1" dirty="0"/>
          </a:p>
        </p:txBody>
      </p:sp>
      <p:pic>
        <p:nvPicPr>
          <p:cNvPr id="5" name="kyukan0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16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2304000" y="6300000"/>
            <a:ext cx="468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 smtClean="0"/>
              <a:t>Global Education Project</a:t>
            </a:r>
            <a:endParaRPr kumimoji="1" lang="ja-JP" altLang="en-US" sz="2800" b="1" dirty="0"/>
          </a:p>
        </p:txBody>
      </p:sp>
      <p:pic>
        <p:nvPicPr>
          <p:cNvPr id="4" name="kyukan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0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17</Words>
  <Application>Microsoft Office PowerPoint</Application>
  <PresentationFormat>画面に合わせる (4:3)</PresentationFormat>
  <Paragraphs>6</Paragraphs>
  <Slides>3</Slides>
  <Notes>0</Notes>
  <HiddenSlides>0</HiddenSlides>
  <MMClips>2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4" baseType="lpstr">
      <vt:lpstr>Office ​​テーマ</vt:lpstr>
      <vt:lpstr>PowerPoint プレゼンテーション</vt:lpstr>
      <vt:lpstr>PowerPoint プレゼンテーション</vt:lpstr>
      <vt:lpstr>PowerPoint プレゼンテーション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coara2</dc:creator>
  <cp:lastModifiedBy>coara2</cp:lastModifiedBy>
  <cp:revision>9</cp:revision>
  <dcterms:created xsi:type="dcterms:W3CDTF">2017-03-28T01:44:44Z</dcterms:created>
  <dcterms:modified xsi:type="dcterms:W3CDTF">2017-04-18T06:43:12Z</dcterms:modified>
</cp:coreProperties>
</file>